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2601A-FE8A-4814-BFBE-02AFDAB19EE8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92E9C-BA87-4955-919B-67E596B4F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3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30 a 32    31 e 33   32 ye 31  33  e 30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92E9C-BA87-4955-919B-67E596B4F8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1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92E9C-BA87-4955-919B-67E596B4F8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3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7C961F-DE36-4EE9-B640-4E48A168E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ECD3B78-9DA5-42C6-BCFE-2E6BC8968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DC21C83-45AC-44FA-954B-FFD1F697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11220D7-04FF-4ED4-8B98-0F2C452B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CC3BBEB-5F9C-4B88-ACBB-95897991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8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DF2152-7B73-44F7-8602-4AE0B799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1B3A071-D0F8-4773-82A4-27BA18198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6B2CAE1-EB8B-44F4-9633-7DC6739D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1B1CDC6-6066-4A94-9CD5-A6ADE700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1C8C621-F749-4C58-8A91-CF644D96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03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9EA4AF7-25D3-4C4E-AF4E-57B5C8E17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1271D1C-E103-46EE-8084-A8F98482D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BE36167-829D-4AE7-8431-43CE73917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03809B6-8F0B-43CD-B534-18F7F8DB5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7F95F0-4A11-4FBB-BA65-EBFA7DEB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2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6F512E-002C-4379-B8C4-AA07CA1F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F94A93-59BF-45B7-8A2A-94C98FFC0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6272A3E-EFD9-4860-A5BB-511E871E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0A9BD46-DB7B-4562-AF1E-64DEA5584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E606670-2B9F-4669-BF32-EE720390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CFC716-1E08-40AE-88B9-4339EA25C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0221BC1-DC54-4195-9F7B-DF67E9875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C953F25-40E2-4826-8B8F-74967DE3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8C74DC7-5C51-4049-BADE-D71B3CA36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71DB93A-CB45-4F68-965A-9BC84E5A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A68E88-AA6E-43E1-BC17-E3FB1AB3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ACF6B8A-429B-4C93-9572-C0F91B2B8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5A3FAAA-4F5E-4483-AF94-7428A6D3E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8749498-8BA5-4403-AE1C-98B0412C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A391EF0-E88B-4644-85E7-BF30CF36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EFD771A-AE9C-46C9-B6AC-EEB7DD21E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70CBCA-0D2A-47B9-9967-6BD6AF8B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6EF92E-92BF-4FDC-8A5F-CA2A53DCC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AC48AEC-2FC7-4FAF-9186-74DAF7E66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338818E-8B04-4021-AB7B-A311B3888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C335FE4-EEE1-44D0-925D-11E309404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742454BF-E230-4EC5-8623-F3C81448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26644A0-34F0-4A4F-A63A-D22CC2484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72B1D59-22C5-4900-8FD3-47A98A0EA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3E544F-8D71-4475-B7FE-2AD2CE77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B64278A-BA48-4BEB-9543-D8D6F8229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F5E4640-0292-46A1-96C5-C98BB4C08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A0187BC-E9BC-436C-A1B0-394B9FD32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47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FDD6087-CBC7-4D80-8270-71E6F0CD4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78B1E73-89ED-4AC4-991E-283A25FB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BF8CD87-7085-4696-BE3F-6D78BE44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46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3B08DE-509A-4D6B-AF65-00958D6F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627399-255D-4390-AAED-CF98292EB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2E653A4-BDE4-43F1-920D-34A62C2CA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2C9F8F6-5377-43CF-B2AF-C4E63A32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706DD7A-E7A2-457E-A1CC-2A33E9CF8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957B6AD-2F55-43E4-BFD1-93DF722A0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5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6FDB37-A004-4477-B230-68EAC69AE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8D2A9ED-ACD4-4EAF-98EF-FE328ECE3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F3B6715-04EA-4791-8826-C9E59CA7A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5EC2DA7-66D8-41C3-87F0-A131C1B9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A27E2E0-6A2C-4C92-BE45-B26737F6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06BCEE0-67BB-4591-87FC-03868B23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8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A3940E38-E2F7-477E-84B3-A6038A854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007652B-458B-482C-B015-C0F0CFBBA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83F276D-1807-43F8-ACEC-A7253CCCD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C7BF8-A29C-43FF-A8BC-FE8E5DFA30A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22813B-CC4D-497D-BAD1-382D620D7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DA3120-106C-4086-8804-2061FAE4B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4B6E9-BD59-4738-8704-20F90C3A9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2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CD9C072-7232-4E7C-86A6-3EF54C3E1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6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oturma, ekran, dizüstü, tablo içeren bir resim&#10;&#10;Açıklama otomatik olarak oluşturuldu">
            <a:extLst>
              <a:ext uri="{FF2B5EF4-FFF2-40B4-BE49-F238E27FC236}">
                <a16:creationId xmlns:a16="http://schemas.microsoft.com/office/drawing/2014/main" id="{48B14749-A99D-4CC0-AE4C-48AD6C6B6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 descr="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C6B029FD-8A9A-48BD-A407-76638AE33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6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çiçek, çizim içeren bir resim&#10;&#10;Açıklama otomatik olarak oluşturuldu">
            <a:extLst>
              <a:ext uri="{FF2B5EF4-FFF2-40B4-BE49-F238E27FC236}">
                <a16:creationId xmlns:a16="http://schemas.microsoft.com/office/drawing/2014/main" id="{D19EFAF1-5493-442E-95E0-490CDA7D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6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2683A9E-1EE9-4C80-878A-75520DA18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91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oyuncak içeren bir resim&#10;&#10;Açıklama otomatik olarak oluşturuldu">
            <a:extLst>
              <a:ext uri="{FF2B5EF4-FFF2-40B4-BE49-F238E27FC236}">
                <a16:creationId xmlns:a16="http://schemas.microsoft.com/office/drawing/2014/main" id="{9B87CD27-36EA-4564-8E60-7C28CE2A6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9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saat, oyuncak içeren bir resim&#10;&#10;Açıklama otomatik olarak oluşturuldu">
            <a:extLst>
              <a:ext uri="{FF2B5EF4-FFF2-40B4-BE49-F238E27FC236}">
                <a16:creationId xmlns:a16="http://schemas.microsoft.com/office/drawing/2014/main" id="{4AFDA9BF-B576-4784-8E04-E5714AC9B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1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çizim içeren bir resim&#10;&#10;Açıklama otomatik olarak oluşturuldu">
            <a:extLst>
              <a:ext uri="{FF2B5EF4-FFF2-40B4-BE49-F238E27FC236}">
                <a16:creationId xmlns:a16="http://schemas.microsoft.com/office/drawing/2014/main" id="{9D57C6B3-6E98-4A46-B881-5D228EAD3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0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C63418F-B43F-487A-9EC4-F1E8B3452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11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334832-DE5D-4EAF-AA99-1FFE2E1A9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9C0F5153-788D-40EE-9A1C-0CC2B6FA0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4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iç mekan, tablo, pencere, oturma içeren bir resim&#10;&#10;Açıklama otomatik olarak oluşturuldu">
            <a:extLst>
              <a:ext uri="{FF2B5EF4-FFF2-40B4-BE49-F238E27FC236}">
                <a16:creationId xmlns:a16="http://schemas.microsoft.com/office/drawing/2014/main" id="{2E65AEE0-F39D-44F4-B5A1-4C4DD5512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9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kuş, çiçek içeren bir resim&#10;&#10;Açıklama otomatik olarak oluşturuldu">
            <a:extLst>
              <a:ext uri="{FF2B5EF4-FFF2-40B4-BE49-F238E27FC236}">
                <a16:creationId xmlns:a16="http://schemas.microsoft.com/office/drawing/2014/main" id="{6BA02026-4E1D-4E52-9739-DA1D9B7D9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37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lektronik eşyalar, kamera içeren bir resim&#10;&#10;Açıklama otomatik olarak oluşturuldu">
            <a:extLst>
              <a:ext uri="{FF2B5EF4-FFF2-40B4-BE49-F238E27FC236}">
                <a16:creationId xmlns:a16="http://schemas.microsoft.com/office/drawing/2014/main" id="{3BCDB23A-7A4D-46B8-8F17-D74198E8C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85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550DA39-06B0-4F27-8824-052466AF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1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35E83CA-EFC5-40E5-B515-99CE8DBE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55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çiçek, çizim içeren bir resim&#10;&#10;Açıklama otomatik olarak oluşturuldu">
            <a:extLst>
              <a:ext uri="{FF2B5EF4-FFF2-40B4-BE49-F238E27FC236}">
                <a16:creationId xmlns:a16="http://schemas.microsoft.com/office/drawing/2014/main" id="{8B7F647B-06BA-4454-8EFB-959B00169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60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7626376C-5FF5-4F07-9FFD-457303C19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54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1422BD3-AB53-4702-9756-FFDBB965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67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, oturma, telefon, bilgisayar içeren bir resim&#10;&#10;Açıklama otomatik olarak oluşturuldu">
            <a:extLst>
              <a:ext uri="{FF2B5EF4-FFF2-40B4-BE49-F238E27FC236}">
                <a16:creationId xmlns:a16="http://schemas.microsoft.com/office/drawing/2014/main" id="{D63F85D2-5701-45B9-8274-D3DC7354E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04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urtlebot-sim">
            <a:hlinkClick r:id="" action="ppaction://media"/>
            <a:extLst>
              <a:ext uri="{FF2B5EF4-FFF2-40B4-BE49-F238E27FC236}">
                <a16:creationId xmlns:a16="http://schemas.microsoft.com/office/drawing/2014/main" id="{D41DBD76-8A1F-4751-9D79-3636F2C86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5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4DA0F6A-98A5-4722-976B-4866FFFD0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4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300A133-755B-4EA4-A737-D8CC741F8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çiçek, çizim içeren bir resim&#10;&#10;Açıklama otomatik olarak oluşturuldu">
            <a:extLst>
              <a:ext uri="{FF2B5EF4-FFF2-40B4-BE49-F238E27FC236}">
                <a16:creationId xmlns:a16="http://schemas.microsoft.com/office/drawing/2014/main" id="{8DA6B185-93AC-4569-8717-4DDD38013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01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, ekran, siyah, telefon içeren bir resim&#10;&#10;Açıklama otomatik olarak oluşturuldu">
            <a:extLst>
              <a:ext uri="{FF2B5EF4-FFF2-40B4-BE49-F238E27FC236}">
                <a16:creationId xmlns:a16="http://schemas.microsoft.com/office/drawing/2014/main" id="{91764296-1319-4953-8D8A-2EBCF737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 descr="iç mekan, oturma, küçük, beyaz içeren bir resim&#10;&#10;Açıklama otomatik olarak oluşturuldu">
            <a:extLst>
              <a:ext uri="{FF2B5EF4-FFF2-40B4-BE49-F238E27FC236}">
                <a16:creationId xmlns:a16="http://schemas.microsoft.com/office/drawing/2014/main" id="{9188B26D-97BF-4C6B-A173-F7EB6D8C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58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846837D-18E9-4532-A2C7-E9E033467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81" y="0"/>
            <a:ext cx="12192000" cy="6858000"/>
          </a:xfrm>
          <a:prstGeom prst="rect">
            <a:avLst/>
          </a:prstGeom>
        </p:spPr>
      </p:pic>
      <p:pic>
        <p:nvPicPr>
          <p:cNvPr id="4" name="Resim 3" descr="fotoğraf, oturma, beyaz, küçük içeren bir resim&#10;&#10;Açıklama otomatik olarak oluşturuldu">
            <a:extLst>
              <a:ext uri="{FF2B5EF4-FFF2-40B4-BE49-F238E27FC236}">
                <a16:creationId xmlns:a16="http://schemas.microsoft.com/office/drawing/2014/main" id="{D3FB9695-C150-48C5-89E4-75DEEDBCC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90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iç mekan, oturma, küçük, park etmiş içeren bir resim&#10;&#10;Açıklama otomatik olarak oluşturuldu">
            <a:extLst>
              <a:ext uri="{FF2B5EF4-FFF2-40B4-BE49-F238E27FC236}">
                <a16:creationId xmlns:a16="http://schemas.microsoft.com/office/drawing/2014/main" id="{36D156E9-BC61-48F2-96CA-DA53E9558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823CE21-3EE0-4BB9-8566-B26504BFD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7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fotoğraf, beyaz, oturma, küçük içeren bir resim&#10;&#10;Açıklama otomatik olarak oluşturuldu">
            <a:extLst>
              <a:ext uri="{FF2B5EF4-FFF2-40B4-BE49-F238E27FC236}">
                <a16:creationId xmlns:a16="http://schemas.microsoft.com/office/drawing/2014/main" id="{DB18F5D7-D4D0-400D-AB73-6F3919A2B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 descr="ekran görüntüsü, ekran, siyah, telefon içeren bir resim&#10;&#10;Açıklama otomatik olarak oluşturuldu">
            <a:extLst>
              <a:ext uri="{FF2B5EF4-FFF2-40B4-BE49-F238E27FC236}">
                <a16:creationId xmlns:a16="http://schemas.microsoft.com/office/drawing/2014/main" id="{6F87DA07-78D1-480F-8974-2A8E3D988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56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DD08E42F-2426-4EC4-8D3D-B8C81C676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37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iç mekan, tablo, masa, bilgisayar içeren bir resim&#10;&#10;Açıklama otomatik olarak oluşturuldu">
            <a:extLst>
              <a:ext uri="{FF2B5EF4-FFF2-40B4-BE49-F238E27FC236}">
                <a16:creationId xmlns:a16="http://schemas.microsoft.com/office/drawing/2014/main" id="{495D60C1-7C34-4301-93BC-14C954170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49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C3F1695-9F8B-46C7-8B3C-BE79A1560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5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B266E8B-4941-4B59-A68C-86256832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3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, kuş içeren bir resim&#10;&#10;Açıklama otomatik olarak oluşturuldu">
            <a:extLst>
              <a:ext uri="{FF2B5EF4-FFF2-40B4-BE49-F238E27FC236}">
                <a16:creationId xmlns:a16="http://schemas.microsoft.com/office/drawing/2014/main" id="{5D33730D-0C2F-4874-B7A2-D4F89B3DA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8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çiçek içeren bir resim&#10;&#10;Açıklama otomatik olarak oluşturuldu">
            <a:extLst>
              <a:ext uri="{FF2B5EF4-FFF2-40B4-BE49-F238E27FC236}">
                <a16:creationId xmlns:a16="http://schemas.microsoft.com/office/drawing/2014/main" id="{5E48776E-055A-4D9A-B656-3301732BA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2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6A30A4A-EB69-4AAF-9FE8-55045DFF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0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C050FED-43BA-4C9A-8DFF-0B0E32941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14</Words>
  <Application>Microsoft Office PowerPoint</Application>
  <PresentationFormat>Geniş ekran</PresentationFormat>
  <Paragraphs>3</Paragraphs>
  <Slides>35</Slides>
  <Notes>2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mert yenilmez</dc:creator>
  <cp:lastModifiedBy>mert yenilmez</cp:lastModifiedBy>
  <cp:revision>4</cp:revision>
  <dcterms:created xsi:type="dcterms:W3CDTF">2020-06-14T11:34:25Z</dcterms:created>
  <dcterms:modified xsi:type="dcterms:W3CDTF">2020-06-15T19:44:30Z</dcterms:modified>
</cp:coreProperties>
</file>